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82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469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757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8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6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986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9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418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18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594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17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D00C3-0872-4C74-8E9D-90E71A0DBAC3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E4E4F-18B1-4150-B89C-98B12BFCD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917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4801" y="552450"/>
            <a:ext cx="4267199" cy="5791200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724400" y="171450"/>
            <a:ext cx="4267200" cy="6553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" y="857021"/>
            <a:ext cx="3605212" cy="514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34000" y="857021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ech" pitchFamily="34" charset="0"/>
                <a:cs typeface="Angsana New" pitchFamily="18" charset="-34"/>
              </a:rPr>
              <a:t>Verbena </a:t>
            </a:r>
            <a:r>
              <a:rPr lang="en-US" sz="2000" dirty="0" err="1" smtClean="0">
                <a:latin typeface="Tech" pitchFamily="34" charset="0"/>
                <a:cs typeface="Angsana New" pitchFamily="18" charset="-34"/>
              </a:rPr>
              <a:t>Colter</a:t>
            </a:r>
            <a:r>
              <a:rPr lang="en-US" sz="2000" dirty="0" smtClean="0">
                <a:latin typeface="Tech" pitchFamily="34" charset="0"/>
                <a:cs typeface="Angsana New" pitchFamily="18" charset="-34"/>
              </a:rPr>
              <a:t> knows she’s bad news.</a:t>
            </a:r>
            <a:endParaRPr lang="en-US" sz="2000" dirty="0">
              <a:latin typeface="Tech" pitchFamily="34" charset="0"/>
              <a:cs typeface="Angsana New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0" y="1447800"/>
            <a:ext cx="3124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/>
              <a:t>Trouble from the get-go.  How could she not be, with parents like hers?  Her mother practically pickled her before she was even born, leaving </a:t>
            </a:r>
            <a:r>
              <a:rPr lang="en-US" sz="1600" dirty="0" err="1" smtClean="0"/>
              <a:t>Verbie</a:t>
            </a:r>
            <a:r>
              <a:rPr lang="en-US" sz="1600" dirty="0" smtClean="0"/>
              <a:t> to </a:t>
            </a:r>
            <a:r>
              <a:rPr lang="en-US" sz="1600" smtClean="0"/>
              <a:t>struggle with </a:t>
            </a:r>
            <a:r>
              <a:rPr lang="en-US" sz="1600" dirty="0" smtClean="0"/>
              <a:t>the effects of fetal alcohol syndrome.  And her father was just plain mean.  </a:t>
            </a:r>
            <a:r>
              <a:rPr lang="en-US" sz="1600" dirty="0" err="1" smtClean="0"/>
              <a:t>Verbie</a:t>
            </a:r>
            <a:r>
              <a:rPr lang="en-US" sz="1600" dirty="0" smtClean="0"/>
              <a:t> wishes she could be somebody, anybody other than who she is.  Enter Pooch, a flatlander boy visiting for the summer.  When Pooch and his mom rent the house next door, </a:t>
            </a:r>
            <a:r>
              <a:rPr lang="en-US" sz="1600" dirty="0" err="1" smtClean="0"/>
              <a:t>Verbie</a:t>
            </a:r>
            <a:r>
              <a:rPr lang="en-US" sz="1600" dirty="0" smtClean="0"/>
              <a:t> takes the opportunity to be someone else entirely.  And what starts out as a game leads </a:t>
            </a:r>
            <a:r>
              <a:rPr lang="en-US" sz="1600" dirty="0" err="1" smtClean="0"/>
              <a:t>Verbie</a:t>
            </a:r>
            <a:r>
              <a:rPr lang="en-US" sz="1600" dirty="0" smtClean="0"/>
              <a:t> into a surprising and heartwarming journey of self-discovery.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0956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118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LeAnna</dc:creator>
  <cp:lastModifiedBy>LeAnna</cp:lastModifiedBy>
  <cp:revision>8</cp:revision>
  <dcterms:created xsi:type="dcterms:W3CDTF">2011-07-16T15:16:53Z</dcterms:created>
  <dcterms:modified xsi:type="dcterms:W3CDTF">2011-07-16T19:01:17Z</dcterms:modified>
</cp:coreProperties>
</file>